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48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c.org.mx/v1/index.php/procesos/proceso-electoral-2020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ec.org.mx/v1/index.php/procesos/proceso-electoral-2017-2018" TargetMode="External"/><Relationship Id="rId12" Type="http://schemas.openxmlformats.org/officeDocument/2006/relationships/hyperlink" Target="http://iec.org.mx/prep2020/#/inici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ec.org.mx/v1/index.php/procesos/proceso-electoral-2016-2017" TargetMode="External"/><Relationship Id="rId11" Type="http://schemas.openxmlformats.org/officeDocument/2006/relationships/hyperlink" Target="http://iec.org.mx/prep2018/#/portada" TargetMode="External"/><Relationship Id="rId5" Type="http://schemas.openxmlformats.org/officeDocument/2006/relationships/hyperlink" Target="http://www.iec.org.mx/v1/index.php/sesiones-de-consejo-general" TargetMode="External"/><Relationship Id="rId10" Type="http://schemas.openxmlformats.org/officeDocument/2006/relationships/hyperlink" Target="http://iec.org.mx/prep2017/" TargetMode="External"/><Relationship Id="rId4" Type="http://schemas.openxmlformats.org/officeDocument/2006/relationships/hyperlink" Target="http://www.iec.org.mx/v1/" TargetMode="External"/><Relationship Id="rId9" Type="http://schemas.openxmlformats.org/officeDocument/2006/relationships/hyperlink" Target="http://www.iec.org.mx/v1/index.php/estadistica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ec.org.mx/v1/index.php/acuerdos-delegatorios-de-la-funcion-de-la-oficialia-electoral" TargetMode="External"/><Relationship Id="rId4" Type="http://schemas.openxmlformats.org/officeDocument/2006/relationships/hyperlink" Target="https://prep2021.iec-sis.org.mx/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5" y="2026356"/>
            <a:ext cx="2683546" cy="1089491"/>
            <a:chOff x="7389226" y="5339474"/>
            <a:chExt cx="3951804" cy="86175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3491785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30 de septiembre de 2024</a:t>
              </a:r>
              <a:endParaRPr lang="es-MX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92623"/>
              <a:ext cx="3951804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49444"/>
              </p:ext>
            </p:extLst>
          </p:nvPr>
        </p:nvGraphicFramePr>
        <p:xfrm>
          <a:off x="244074" y="182500"/>
          <a:ext cx="7518361" cy="649299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556195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4482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Convocatorias, concursos y comunicados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4"/>
                        </a:rPr>
                        <a:t>http://www.iec.org.mx/v1/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8977219"/>
                  </a:ext>
                </a:extLst>
              </a:tr>
              <a:tr h="3128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acerca del IEC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4"/>
                        </a:rPr>
                        <a:t>http://www.iec.org.mx/v1/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2852894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correspondiente al Consejo General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5"/>
                        </a:rPr>
                        <a:t>http://www.iec.org.mx/v1/index.php/sesiones-de-consejo-general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454811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2016 - 2017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6"/>
                        </a:rPr>
                        <a:t>http://www.iec.org.mx/v1/index.php/procesos/proceso-electoral-2016-2017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292135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2017 - 2018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7"/>
                        </a:rPr>
                        <a:t>http://www.iec.org.mx/v1/index.php/procesos/proceso-electoral-2017-2018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08429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8"/>
                        </a:rPr>
                        <a:t>http://www.iec.org.mx/v1/index.php/procesos/proceso-electoral-2020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http://iec.org.mx/v1/index.php/procesos/proceso-electoral-2021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900802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http://www.iec.org.mx/v1/index.php/procesos/proceso-electoral-local-2023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74118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</a:rPr>
                        <a:t>https://www.iec.org.mx/v1/index.php/procesos/proceso-electoral-local-2024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51007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Estadísticas con Resultados Electorales desde el año 1993 a la fecha.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9"/>
                        </a:rPr>
                        <a:t>http://www.iec.org.mx/v1/index.php/estadisticas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876010"/>
                  </a:ext>
                </a:extLst>
              </a:tr>
              <a:tr h="3798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10"/>
                        </a:rPr>
                        <a:t>http://iec.org.mx/prep2017/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195976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>
                          <a:solidFill>
                            <a:srgbClr val="0563C1"/>
                          </a:solidFill>
                          <a:effectLst/>
                          <a:hlinkClick r:id="rId11"/>
                        </a:rPr>
                        <a:t>http://iec.org.mx/prep2018/#/portada</a:t>
                      </a:r>
                      <a:endParaRPr lang="es-MX" sz="1600" b="0" i="0" u="sng" strike="noStrike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1053419"/>
                  </a:ext>
                </a:extLst>
              </a:tr>
              <a:tr h="5419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12"/>
                        </a:rPr>
                        <a:t>http://iec.org.mx/prep2020/#/inicio</a:t>
                      </a:r>
                      <a:endParaRPr lang="es-MX" sz="1600" b="0" u="sng" strike="noStrike" dirty="0">
                        <a:solidFill>
                          <a:srgbClr val="0563C1"/>
                        </a:solidFill>
                        <a:effectLst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240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8" y="2026356"/>
            <a:ext cx="2683546" cy="1089491"/>
            <a:chOff x="7389226" y="5339474"/>
            <a:chExt cx="3951804" cy="86175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3491786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30 de septiembre de 2024</a:t>
              </a:r>
              <a:endParaRPr lang="es-MX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92623"/>
              <a:ext cx="3951804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65098"/>
              </p:ext>
            </p:extLst>
          </p:nvPr>
        </p:nvGraphicFramePr>
        <p:xfrm>
          <a:off x="215939" y="667924"/>
          <a:ext cx="7648713" cy="232164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686547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647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4"/>
                        </a:rPr>
                        <a:t>https://prep2021.iec-sis.org.mx/#/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8461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http://iec-siie.org.mx/prep2024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239912"/>
                  </a:ext>
                </a:extLst>
              </a:tr>
              <a:tr h="370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Acuerdos Delegatorios de la Función Electoral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5"/>
                        </a:rPr>
                        <a:t>http://www.iec.org.mx/v1/index.php/acuerdos-delegatorios-de-la-funcion-de-la-oficialia-electoral</a:t>
                      </a:r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36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428</Words>
  <Application>Microsoft Office PowerPoint</Application>
  <PresentationFormat>Panorámica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102</cp:revision>
  <dcterms:created xsi:type="dcterms:W3CDTF">2018-06-12T17:38:37Z</dcterms:created>
  <dcterms:modified xsi:type="dcterms:W3CDTF">2024-10-07T17:47:48Z</dcterms:modified>
</cp:coreProperties>
</file>